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January 2003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February 2003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March 2003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April 2003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May 2003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June 2003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July 2003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August 2003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September 2003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October 2003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November 2003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December 2003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2026-10-02T06:30:05.7268316Z</dcterms:modified>
</coreProperties>
</file>