
<file path=[Content_Types].xml><?xml version="1.0" encoding="utf-8"?>
<Types xmlns="http://schemas.openxmlformats.org/package/2006/content-types">
  <Default Extension="jpeg" ContentType="image/jpeg"/>
  <Default Extension="fntdata" ContentType="application/x-fontdata"/>
  <Default Extension="rels" ContentType="application/vnd.openxmlformats-package.relationships+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thumbnail" Target="docProps/thumbnail.jpeg" /><Relationship Id="rId3" Type="http://schemas.openxmlformats.org/package/2006/relationships/metadata/core-properties" Target="docProps/core.xml" /><Relationship Id="rId4" Type="http://schemas.openxmlformats.org/officeDocument/2006/relationships/extended-properties" Target="docProps/app.xml" /></Relationships>
</file>

<file path=ppt/presentation.xml><?xml version="1.0" encoding="utf-8"?>
<!--Generated by Spire.Presentation for .NET 10.6.4.0--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r:id="rId1" id="2147484017"/>
  </p:sldMasterIdLst>
  <p:sldIdLst>
    <p:sldId r:id="rId13" id="260"/>
    <p:sldId r:id="rId14" id="261"/>
    <p:sldId r:id="rId15" id="262"/>
    <p:sldId r:id="rId16" id="263"/>
    <p:sldId r:id="rId17" id="264"/>
    <p:sldId r:id="rId18" id="265"/>
    <p:sldId r:id="rId19" id="266"/>
    <p:sldId r:id="rId20" id="267"/>
    <p:sldId r:id="rId21" id="268"/>
    <p:sldId r:id="rId22" id="269"/>
    <p:sldId r:id="rId23" id="270"/>
    <p:sldId r:id="rId24" id="271"/>
  </p:sldIdLst>
  <p:sldSz cx="12192000" cy="6858000"/>
  <p:notesSz cx="6858000" cy="9144000"/>
  <p:embeddedFontLst>
    <p:embeddedFont>
      <p:font typeface="Century Gothic" panose="020B0502020202020204" pitchFamily="34" charset="0"/>
      <p:regular r:id="rId3"/>
      <p:bold r:id="rId4"/>
      <p:italic r:id="rId5"/>
      <p:boldItalic r:id="rId6"/>
    </p:embeddedFont>
    <p:embeddedFont>
      <p:font typeface="Wingdings 3" panose="05040102010807070707" pitchFamily="18" charset="2"/>
      <p:regular r:id="rId7"/>
    </p:embeddedFont>
  </p:embeddedFontLst>
  <p:custDataLst>
    <p:tags r:id="rId8"/>
  </p:custDataLst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49" d="100"/>
          <a:sy n="149" d="100"/>
        </p:scale>
        <p:origin x="644" y="9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viewProps" Target="viewProps.xml" /><Relationship Id="rId11" Type="http://schemas.openxmlformats.org/officeDocument/2006/relationships/theme" Target="theme/theme1.xml" /><Relationship Id="rId12" Type="http://schemas.openxmlformats.org/officeDocument/2006/relationships/tableStyles" Target="tableStyles.xml" /><Relationship Id="rId13" Type="http://schemas.openxmlformats.org/officeDocument/2006/relationships/slide" Target="slides/slide1.xml" /><Relationship Id="rId14" Type="http://schemas.openxmlformats.org/officeDocument/2006/relationships/slide" Target="slides/slide2.xml" /><Relationship Id="rId15" Type="http://schemas.openxmlformats.org/officeDocument/2006/relationships/slide" Target="slides/slide3.xml" /><Relationship Id="rId16" Type="http://schemas.openxmlformats.org/officeDocument/2006/relationships/slide" Target="slides/slide4.xml" /><Relationship Id="rId17" Type="http://schemas.openxmlformats.org/officeDocument/2006/relationships/slide" Target="slides/slide5.xml" /><Relationship Id="rId18" Type="http://schemas.openxmlformats.org/officeDocument/2006/relationships/slide" Target="slides/slide6.xml" /><Relationship Id="rId19" Type="http://schemas.openxmlformats.org/officeDocument/2006/relationships/slide" Target="slides/slide7.xml" /><Relationship Id="rId20" Type="http://schemas.openxmlformats.org/officeDocument/2006/relationships/slide" Target="slides/slide8.xml" /><Relationship Id="rId21" Type="http://schemas.openxmlformats.org/officeDocument/2006/relationships/slide" Target="slides/slide9.xml" /><Relationship Id="rId22" Type="http://schemas.openxmlformats.org/officeDocument/2006/relationships/slide" Target="slides/slide10.xml" /><Relationship Id="rId23" Type="http://schemas.openxmlformats.org/officeDocument/2006/relationships/slide" Target="slides/slide11.xml" /><Relationship Id="rId24" Type="http://schemas.openxmlformats.org/officeDocument/2006/relationships/slide" Target="slides/slide12.xml" /><Relationship Id="rId3" Type="http://schemas.openxmlformats.org/officeDocument/2006/relationships/font" Target="fonts/font1.fntdata" /><Relationship Id="rId4" Type="http://schemas.openxmlformats.org/officeDocument/2006/relationships/font" Target="fonts/font2.fntdata" /><Relationship Id="rId5" Type="http://schemas.openxmlformats.org/officeDocument/2006/relationships/font" Target="fonts/font3.fntdata" /><Relationship Id="rId6" Type="http://schemas.openxmlformats.org/officeDocument/2006/relationships/font" Target="fonts/font4.fntdata" /><Relationship Id="rId7" Type="http://schemas.openxmlformats.org/officeDocument/2006/relationships/font" Target="fonts/font5.fntdata" /><Relationship Id="rId8" Type="http://schemas.openxmlformats.org/officeDocument/2006/relationships/tags" Target="tags/tag1.xml" /><Relationship Id="rId9" Type="http://schemas.openxmlformats.org/officeDocument/2006/relationships/presProps" Target="presProps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589213" y="2514600"/>
            <a:ext cx="8915399" cy="2262781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589213" y="4777379"/>
            <a:ext cx="8915399" cy="1126283"/>
          </a:xfrm>
        </p:spPr>
        <p:txBody>
          <a:bodyPr anchor="t"/>
          <a:lstStyle>
            <a:lvl1pPr marL="0" indent="0" algn="l"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CN" altLang="en-US" dirty="1"/>
              <a:t>单击此处编辑母版副标题样式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reeform 6"/>
          <p:cNvSpPr/>
          <p:nvPr/>
        </p:nvSpPr>
        <p:spPr>
          <a:xfrm>
            <a:off x="0" y="4323810"/>
            <a:ext cx="1744652" cy="778589"/>
          </a:xfrm>
          <a:custGeom>
            <a:rect l="0" t="0" r="r" b="b"/>
            <a:pathLst>
              <a:path w="372" h="166">
                <a:moveTo>
                  <a:pt x="287" y="166"/>
                </a:moveTo>
                <a:cubicBezTo>
                  <a:pt x="290" y="166"/>
                  <a:pt x="292" y="165"/>
                  <a:pt x="293" y="164"/>
                </a:cubicBezTo>
                <a:cubicBezTo>
                  <a:pt x="293" y="163"/>
                  <a:pt x="294" y="163"/>
                  <a:pt x="294" y="163"/>
                </a:cubicBezTo>
                <a:cubicBezTo>
                  <a:pt x="370" y="87"/>
                  <a:pt x="370" y="87"/>
                  <a:pt x="370" y="87"/>
                </a:cubicBezTo>
                <a:cubicBezTo>
                  <a:pt x="372" y="85"/>
                  <a:pt x="372" y="81"/>
                  <a:pt x="370" y="78"/>
                </a:cubicBezTo>
                <a:cubicBezTo>
                  <a:pt x="294" y="3"/>
                  <a:pt x="294" y="3"/>
                  <a:pt x="294" y="3"/>
                </a:cubicBezTo>
                <a:cubicBezTo>
                  <a:pt x="294" y="2"/>
                  <a:pt x="293" y="2"/>
                  <a:pt x="293" y="2"/>
                </a:cubicBezTo>
                <a:cubicBezTo>
                  <a:pt x="292" y="1"/>
                  <a:pt x="290" y="0"/>
                  <a:pt x="287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166"/>
                  <a:pt x="0" y="166"/>
                  <a:pt x="0" y="166"/>
                </a:cubicBezTo>
                <a:lnTo>
                  <a:pt x="287" y="16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4529540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68358564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1280890"/>
          </a:xfrm>
        </p:spPr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type="obj" idx="1"/>
          </p:nvPr>
        </p:nvSpPr>
        <p:spPr>
          <a:xfrm>
            <a:off x="2589212" y="2133600"/>
            <a:ext cx="8915400" cy="3777622"/>
          </a:xfrm>
        </p:spPr>
        <p:txBody>
          <a:bodyPr/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69784908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2058750"/>
            <a:ext cx="8915399" cy="146880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3530129"/>
            <a:ext cx="8915399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31781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12310705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type="obj" sz="half" idx="1"/>
          </p:nvPr>
        </p:nvSpPr>
        <p:spPr>
          <a:xfrm>
            <a:off x="2589212" y="2133600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type="obj" sz="half" idx="2"/>
          </p:nvPr>
        </p:nvSpPr>
        <p:spPr>
          <a:xfrm>
            <a:off x="7190747" y="2126222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0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1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32846353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939373" y="1972703"/>
            <a:ext cx="399273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b="0" dirty="1"/>
              <a:t>单击此处编辑母版文本样式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type="obj" sz="half" idx="2"/>
          </p:nvPr>
        </p:nvSpPr>
        <p:spPr>
          <a:xfrm>
            <a:off x="2589212" y="2548966"/>
            <a:ext cx="4342893" cy="3354060"/>
          </a:xfrm>
        </p:spPr>
        <p:txBody>
          <a:bodyPr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506629" y="1969475"/>
            <a:ext cx="399900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b="0" dirty="1"/>
              <a:t>单击此处编辑母版文本样式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type="obj" sz="quarter" idx="4"/>
          </p:nvPr>
        </p:nvSpPr>
        <p:spPr>
          <a:xfrm>
            <a:off x="7166957" y="2545738"/>
            <a:ext cx="4338674" cy="3354060"/>
          </a:xfrm>
        </p:spPr>
        <p:txBody>
          <a:bodyPr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2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3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42584149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75631391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46610261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446088"/>
            <a:ext cx="3505199" cy="976312"/>
          </a:xfrm>
        </p:spPr>
        <p:txBody>
          <a:bodyPr anchor="b"/>
          <a:lstStyle>
            <a:lvl1pPr algn="l">
              <a:defRPr sz="2000" b="0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3" name="Content Placeholder 2"/>
          <p:cNvSpPr>
            <a:spLocks noGrp="1"/>
          </p:cNvSpPr>
          <p:nvPr>
            <p:ph type="obj" idx="1"/>
          </p:nvPr>
        </p:nvSpPr>
        <p:spPr>
          <a:xfrm>
            <a:off x="6323012" y="446088"/>
            <a:ext cx="5181600" cy="5414963"/>
          </a:xfrm>
        </p:spPr>
        <p:txBody>
          <a:bodyPr anchor="ctr"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2" y="1598613"/>
            <a:ext cx="3505199" cy="426243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63809952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4800600"/>
            <a:ext cx="8915400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589212" y="634965"/>
            <a:ext cx="8915400" cy="3854970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zh-CN" altLang="en-US" dirty="1"/>
              <a:t>单击图标添加图片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367338"/>
            <a:ext cx="8915400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491172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64007353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标题和描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09600"/>
            <a:ext cx="8915399" cy="311704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31781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30633417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带描述的引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1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3275012" y="3505200"/>
            <a:ext cx="753655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1" name="Freeform 11"/>
          <p:cNvSpPr/>
          <p:nvPr/>
        </p:nvSpPr>
        <p:spPr>
          <a:xfrm flipV="1">
            <a:off x="-4189" y="31781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  <p:sp>
        <p:nvSpPr>
          <p:cNvPr id="14" name="TextBox 13"/>
          <p:cNvSpPr txBox="1"/>
          <p:nvPr/>
        </p:nvSpPr>
        <p:spPr>
          <a:xfrm>
            <a:off x="2467652" y="648005"/>
            <a:ext cx="609600" cy="584776"/>
          </a:xfrm>
          <a:prstGeom prst="rect"/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1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1114852" y="2905306"/>
            <a:ext cx="609600" cy="584776"/>
          </a:xfrm>
          <a:prstGeom prst="rect"/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1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976260270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名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2438400"/>
            <a:ext cx="8915400" cy="2724845"/>
          </a:xfrm>
        </p:spPr>
        <p:txBody>
          <a:bodyPr anchor="b">
            <a:normAutofit/>
          </a:bodyPr>
          <a:lstStyle>
            <a:lvl1pPr algn="l">
              <a:defRPr sz="4800" b="0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491172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32030433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引言名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1" name="Freeform 11"/>
          <p:cNvSpPr/>
          <p:nvPr/>
        </p:nvSpPr>
        <p:spPr>
          <a:xfrm flipV="1">
            <a:off x="-4189" y="491172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  <p:sp>
        <p:nvSpPr>
          <p:cNvPr id="17" name="TextBox 16"/>
          <p:cNvSpPr txBox="1"/>
          <p:nvPr/>
        </p:nvSpPr>
        <p:spPr>
          <a:xfrm>
            <a:off x="2467652" y="648005"/>
            <a:ext cx="609600" cy="584776"/>
          </a:xfrm>
          <a:prstGeom prst="rect"/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1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1114852" y="2905306"/>
            <a:ext cx="609600" cy="584776"/>
          </a:xfrm>
          <a:prstGeom prst="rect"/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1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916998265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真或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27407"/>
            <a:ext cx="8915399" cy="2880020"/>
          </a:xfrm>
        </p:spPr>
        <p:txBody>
          <a:bodyPr anchor="ctr">
            <a:normAutofit/>
          </a:bodyPr>
          <a:lstStyle>
            <a:lvl1pPr algn="l">
              <a:defRPr sz="4800" b="0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491172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98163041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06677523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294812" y="627405"/>
            <a:ext cx="2207601" cy="5283817"/>
          </a:xfrm>
        </p:spPr>
        <p:txBody>
          <a:bodyPr vert="eaVert" anchor="ctr"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589212" y="627405"/>
            <a:ext cx="6477000" cy="5283817"/>
          </a:xfrm>
        </p:spPr>
        <p:txBody>
          <a:bodyPr vert="eaVert"/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27303574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slideLayout" Target="../slideLayouts/slideLayout12.xml" /><Relationship Id="rId13" Type="http://schemas.openxmlformats.org/officeDocument/2006/relationships/slideLayout" Target="../slideLayouts/slideLayout13.xml" /><Relationship Id="rId14" Type="http://schemas.openxmlformats.org/officeDocument/2006/relationships/slideLayout" Target="../slideLayouts/slideLayout14.xml" /><Relationship Id="rId15" Type="http://schemas.openxmlformats.org/officeDocument/2006/relationships/slideLayout" Target="../slideLayouts/slideLayout15.xml" /><Relationship Id="rId16" Type="http://schemas.openxmlformats.org/officeDocument/2006/relationships/slideLayout" Target="../slideLayouts/slideLayout16.xml" /><Relationship Id="rId17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 22"/>
          <p:cNvGrpSpPr/>
          <p:nvPr/>
        </p:nvGrpSpPr>
        <p:grpSpPr>
          <a:xfrm>
            <a:off x="1" y="228600"/>
            <a:ext cx="2851516" cy="6638628"/>
            <a:chOff x="2487613" y="285750"/>
            <a:chExt cx="2428875" cy="5654676"/>
          </a:xfrm>
        </p:grpSpPr>
        <p:sp>
          <p:nvSpPr>
            <p:cNvPr id="24" name="Freeform 11"/>
            <p:cNvSpPr/>
            <p:nvPr/>
          </p:nvSpPr>
          <p:spPr>
            <a:xfrm>
              <a:off x="2487613" y="2284413"/>
              <a:ext cx="85725" cy="533400"/>
            </a:xfrm>
            <a:custGeom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5" name="Freeform 12"/>
            <p:cNvSpPr/>
            <p:nvPr/>
          </p:nvSpPr>
          <p:spPr>
            <a:xfrm>
              <a:off x="2597151" y="2779713"/>
              <a:ext cx="550863" cy="1978025"/>
            </a:xfrm>
            <a:custGeom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6" name="Freeform 13"/>
            <p:cNvSpPr/>
            <p:nvPr/>
          </p:nvSpPr>
          <p:spPr>
            <a:xfrm>
              <a:off x="3175001" y="4730750"/>
              <a:ext cx="519113" cy="1209675"/>
            </a:xfrm>
            <a:custGeom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7" name="Freeform 14"/>
            <p:cNvSpPr/>
            <p:nvPr/>
          </p:nvSpPr>
          <p:spPr>
            <a:xfrm>
              <a:off x="3305176" y="5630863"/>
              <a:ext cx="146050" cy="309563"/>
            </a:xfrm>
            <a:custGeom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8" name="Freeform 15"/>
            <p:cNvSpPr/>
            <p:nvPr/>
          </p:nvSpPr>
          <p:spPr>
            <a:xfrm>
              <a:off x="2573338" y="2817813"/>
              <a:ext cx="700088" cy="2835275"/>
            </a:xfrm>
            <a:custGeom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9" name="Freeform 16"/>
            <p:cNvSpPr/>
            <p:nvPr/>
          </p:nvSpPr>
          <p:spPr>
            <a:xfrm>
              <a:off x="2506663" y="285750"/>
              <a:ext cx="90488" cy="2493963"/>
            </a:xfrm>
            <a:custGeom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0" name="Freeform 17"/>
            <p:cNvSpPr/>
            <p:nvPr/>
          </p:nvSpPr>
          <p:spPr>
            <a:xfrm>
              <a:off x="2554288" y="2598738"/>
              <a:ext cx="66675" cy="420688"/>
            </a:xfrm>
            <a:custGeom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1" name="Freeform 18"/>
            <p:cNvSpPr/>
            <p:nvPr/>
          </p:nvSpPr>
          <p:spPr>
            <a:xfrm>
              <a:off x="3143251" y="4757738"/>
              <a:ext cx="161925" cy="873125"/>
            </a:xfrm>
            <a:custGeom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2" name="Freeform 19"/>
            <p:cNvSpPr/>
            <p:nvPr/>
          </p:nvSpPr>
          <p:spPr>
            <a:xfrm>
              <a:off x="3148013" y="1282700"/>
              <a:ext cx="1768475" cy="3448050"/>
            </a:xfrm>
            <a:custGeom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3" name="Freeform 20"/>
            <p:cNvSpPr/>
            <p:nvPr/>
          </p:nvSpPr>
          <p:spPr>
            <a:xfrm>
              <a:off x="3273426" y="5653088"/>
              <a:ext cx="138113" cy="287338"/>
            </a:xfrm>
            <a:custGeom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4" name="Freeform 21"/>
            <p:cNvSpPr/>
            <p:nvPr/>
          </p:nvSpPr>
          <p:spPr>
            <a:xfrm>
              <a:off x="3143251" y="4656138"/>
              <a:ext cx="31750" cy="188913"/>
            </a:xfrm>
            <a:custGeom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5" name="Freeform 22"/>
            <p:cNvSpPr/>
            <p:nvPr/>
          </p:nvSpPr>
          <p:spPr>
            <a:xfrm>
              <a:off x="3211513" y="5410200"/>
              <a:ext cx="203200" cy="530225"/>
            </a:xfrm>
            <a:custGeom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</p:grpSp>
      <p:grpSp>
        <p:nvGrpSpPr>
          <p:cNvPr id="10" name="Group 9"/>
          <p:cNvGrpSpPr/>
          <p:nvPr/>
        </p:nvGrpSpPr>
        <p:grpSpPr>
          <a:xfrm>
            <a:off x="27221" y="-786"/>
            <a:ext cx="2356674" cy="6854039"/>
            <a:chOff x="6627813" y="194833"/>
            <a:chExt cx="1952625" cy="5678918"/>
          </a:xfrm>
        </p:grpSpPr>
        <p:sp>
          <p:nvSpPr>
            <p:cNvPr id="11" name="Freeform 27"/>
            <p:cNvSpPr/>
            <p:nvPr/>
          </p:nvSpPr>
          <p:spPr>
            <a:xfrm>
              <a:off x="6627813" y="194833"/>
              <a:ext cx="409575" cy="3646488"/>
            </a:xfrm>
            <a:custGeom>
              <a:rect l="0" t="0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2" name="Freeform 28"/>
            <p:cNvSpPr/>
            <p:nvPr/>
          </p:nvSpPr>
          <p:spPr>
            <a:xfrm>
              <a:off x="7061201" y="3771900"/>
              <a:ext cx="350838" cy="1309688"/>
            </a:xfrm>
            <a:custGeom>
              <a:rect l="0" t="0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3" name="Freeform 29"/>
            <p:cNvSpPr/>
            <p:nvPr/>
          </p:nvSpPr>
          <p:spPr>
            <a:xfrm>
              <a:off x="7439026" y="5053013"/>
              <a:ext cx="357188" cy="820738"/>
            </a:xfrm>
            <a:custGeom>
              <a:rect l="0" t="0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4" name="Freeform 30"/>
            <p:cNvSpPr/>
            <p:nvPr/>
          </p:nvSpPr>
          <p:spPr>
            <a:xfrm>
              <a:off x="7037388" y="3811588"/>
              <a:ext cx="457200" cy="1852613"/>
            </a:xfrm>
            <a:custGeom>
              <a:rect l="0" t="0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5" name="Freeform 31"/>
            <p:cNvSpPr/>
            <p:nvPr/>
          </p:nvSpPr>
          <p:spPr>
            <a:xfrm>
              <a:off x="6992938" y="1263650"/>
              <a:ext cx="144463" cy="2508250"/>
            </a:xfrm>
            <a:custGeom>
              <a:rect l="0" t="0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6" name="Freeform 32"/>
            <p:cNvSpPr/>
            <p:nvPr/>
          </p:nvSpPr>
          <p:spPr>
            <a:xfrm>
              <a:off x="7526338" y="5640388"/>
              <a:ext cx="111125" cy="233363"/>
            </a:xfrm>
            <a:custGeom>
              <a:rect l="0" t="0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7" name="Freeform 33"/>
            <p:cNvSpPr/>
            <p:nvPr/>
          </p:nvSpPr>
          <p:spPr>
            <a:xfrm>
              <a:off x="7021513" y="3598863"/>
              <a:ext cx="68263" cy="423863"/>
            </a:xfrm>
            <a:custGeom>
              <a:rect l="0" t="0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8" name="Freeform 34"/>
            <p:cNvSpPr/>
            <p:nvPr/>
          </p:nvSpPr>
          <p:spPr>
            <a:xfrm>
              <a:off x="7412038" y="2801938"/>
              <a:ext cx="1168400" cy="2251075"/>
            </a:xfrm>
            <a:custGeom>
              <a:rect l="0" t="0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9" name="Freeform 35"/>
            <p:cNvSpPr/>
            <p:nvPr/>
          </p:nvSpPr>
          <p:spPr>
            <a:xfrm>
              <a:off x="7494588" y="5664200"/>
              <a:ext cx="100013" cy="209550"/>
            </a:xfrm>
            <a:custGeom>
              <a:rect l="0" t="0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0" name="Freeform 36"/>
            <p:cNvSpPr/>
            <p:nvPr/>
          </p:nvSpPr>
          <p:spPr>
            <a:xfrm>
              <a:off x="7412038" y="5081588"/>
              <a:ext cx="114300" cy="558800"/>
            </a:xfrm>
            <a:custGeom>
              <a:rect l="0" t="0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1" name="Freeform 37"/>
            <p:cNvSpPr/>
            <p:nvPr/>
          </p:nvSpPr>
          <p:spPr>
            <a:xfrm>
              <a:off x="7412038" y="4978400"/>
              <a:ext cx="31750" cy="188913"/>
            </a:xfrm>
            <a:custGeom>
              <a:rect l="0" t="0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2" name="Freeform 38"/>
            <p:cNvSpPr/>
            <p:nvPr/>
          </p:nvSpPr>
          <p:spPr>
            <a:xfrm>
              <a:off x="7439026" y="5434013"/>
              <a:ext cx="174625" cy="439738"/>
            </a:xfrm>
            <a:custGeom>
              <a:rect l="0" t="0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</p:grpSp>
      <p:sp>
        <p:nvSpPr>
          <p:cNvPr id="7" name="Rectangle 6"/>
          <p:cNvSpPr/>
          <p:nvPr/>
        </p:nvSpPr>
        <p:spPr>
          <a:xfrm>
            <a:off x="0" y="0"/>
            <a:ext cx="182880" cy="6858000"/>
          </a:xfrm>
          <a:prstGeom prst="rect"/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592924" y="624110"/>
            <a:ext cx="8911687" cy="1280890"/>
          </a:xfrm>
          <a:prstGeom prst="rect"/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2133600"/>
            <a:ext cx="8915400" cy="3886200"/>
          </a:xfrm>
          <a:prstGeom prst="rect"/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361612" y="6130437"/>
            <a:ext cx="1146283" cy="370396"/>
          </a:xfrm>
          <a:prstGeom prst="rect"/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89212" y="6135808"/>
            <a:ext cx="7619999" cy="365125"/>
          </a:xfrm>
          <a:prstGeom prst="rect"/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531812" y="787782"/>
            <a:ext cx="779767" cy="365125"/>
          </a:xfrm>
          <a:prstGeom prst="rect"/>
        </p:spPr>
        <p:txBody>
          <a:bodyPr vert="horz" lIns="91440" tIns="45720" rIns="91440" bIns="45720" rtlCol="0" anchor="ctr"/>
          <a:lstStyle>
            <a:lvl1pPr algn="r">
              <a:defRPr sz="2000">
                <a:solidFill>
                  <a:srgbClr val="FEFFFF"/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0433792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18" r:id="rId1"/>
    <p:sldLayoutId id="2147484019" r:id="rId2"/>
    <p:sldLayoutId id="2147484020" r:id="rId3"/>
    <p:sldLayoutId id="2147484021" r:id="rId4"/>
    <p:sldLayoutId id="2147484022" r:id="rId5"/>
    <p:sldLayoutId id="2147484023" r:id="rId6"/>
    <p:sldLayoutId id="2147484024" r:id="rId7"/>
    <p:sldLayoutId id="2147484025" r:id="rId8"/>
    <p:sldLayoutId id="2147484026" r:id="rId9"/>
    <p:sldLayoutId id="2147484027" r:id="rId10"/>
    <p:sldLayoutId id="2147484028" r:id="rId11"/>
    <p:sldLayoutId id="2147484029" r:id="rId12"/>
    <p:sldLayoutId id="2147484030" r:id="rId13"/>
    <p:sldLayoutId id="2147484031" r:id="rId14"/>
    <p:sldLayoutId id="2147484032" r:id="rId15"/>
    <p:sldLayoutId id="2147484033" r:id="rId16"/>
  </p:sldLayoutIdLst>
  <p:transition spd="fast"/>
  <p:timing>
    <p:tnLst>
      <p:par>
        <p:cTn id="1" restart="never" nodeType="tmRoot"/>
      </p:par>
    </p:tnLst>
  </p:timing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tx1">
              <a:lumMod val="85000"/>
              <a:lumOff val="1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2012年1月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周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腊八节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小寒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十四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三九天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二十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廿一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北小年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南小年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四九天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大寒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除夕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春节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五九天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2012年2月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周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立春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六九天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元宵节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二十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情人节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廿七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雨水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三十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二月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龙抬头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初四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2012年3月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周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九九天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学雷锋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妇女节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十八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植树节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消权日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廿五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春分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三月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上巳节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初十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2012年4月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周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愚人节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寒食节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清明节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十七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复活节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二十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廿四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谷雨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四月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初八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2012年5月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周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劳动节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青年节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立夏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二十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廿二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母亲节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廿九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小满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闰四月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2012年6月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周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儿童节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十三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芒种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二十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廿七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父亲节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五月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夏至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端午节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十二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2012年7月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周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建党节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小暑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二十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初伏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六月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初三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大暑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中伏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2012年8月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周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建军节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十七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立秋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廿四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出伏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初二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七夕节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初九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中元节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2012年9月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周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二十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白露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廿三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教师节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三十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八月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秋分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十四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中秋节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2012年10月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周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国庆节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二十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廿一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寒露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廿八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九月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重阳节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十三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2012年11月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周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万圣节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二十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立冬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消防日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廿七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三十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寒衣节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初四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小雪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十一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下元节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2012年12月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周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十八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二十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大雪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廿五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50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冬月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初三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51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冬至节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初十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52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平安夜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圣诞节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十七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二九天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tags/tag1.xml><?xml version="1.0" encoding="utf-8"?>
<p:tagLst xmlns:p="http://schemas.openxmlformats.org/presentationml/2006/main">
  <p:tag name="AS_NET" val="4.0.30319.42000"/>
  <p:tag name="AS_OS" val="Microsoft Windows NT 6.2.9200.0"/>
  <p:tag name="AS_RELEASE_DATE" val="2013.12.17"/>
  <p:tag name="AS_TITLE" val="Spire.Presentation for .NET "/>
  <p:tag name="AS_VERSION" val="2.1.0.0"/>
</p:tagLst>
</file>

<file path=ppt/theme/theme1.xml><?xml version="1.0" encoding="utf-8"?>
<a:theme xmlns:a="http://schemas.openxmlformats.org/drawingml/2006/main" name="丝状">
  <a:themeElements>
    <a:clrScheme name="丝状">
      <a:dk1>
        <a:sysClr val="windowText" lastClr="000000"/>
      </a:dk1>
      <a:lt1>
        <a:sysClr val="window" lastClr="FFFFFF"/>
      </a:lt1>
      <a:dk2>
        <a:srgbClr val="766F54"/>
      </a:dk2>
      <a:lt2>
        <a:srgbClr val="E3EACF"/>
      </a:lt2>
      <a:accent1>
        <a:srgbClr val="A53010"/>
      </a:accent1>
      <a:accent2>
        <a:srgbClr val="DE7E18"/>
      </a:accent2>
      <a:accent3>
        <a:srgbClr val="9F8351"/>
      </a:accent3>
      <a:accent4>
        <a:srgbClr val="728653"/>
      </a:accent4>
      <a:accent5>
        <a:srgbClr val="92AA4C"/>
      </a:accent5>
      <a:accent6>
        <a:srgbClr val="6AAC91"/>
      </a:accent6>
      <a:hlink>
        <a:srgbClr val="FB4A18"/>
      </a:hlink>
      <a:folHlink>
        <a:srgbClr val="FB9318"/>
      </a:folHlink>
    </a:clrScheme>
    <a:fontScheme name="丝状">
      <a:majorFont>
        <a:latin typeface="Century Gothic" panose="020b0502020202020204"/>
        <a:ea typeface=""/>
        <a:cs typeface=""/>
        <a:font script="Uigh" typeface="Microsoft Uighur"/>
        <a:font script="Beng" typeface="Vrinda"/>
        <a:font script="Thai" typeface="DilleniaUPC"/>
        <a:font script="Mlym" typeface="Kartika"/>
        <a:font script="Yiii" typeface="Microsoft Yi Baiti"/>
        <a:font script="Cher" typeface="Plantagenet Cherokee"/>
        <a:font script="Orya" typeface="Kalinga"/>
        <a:font script="Geor" typeface="Sylfaen"/>
        <a:font script="Gujr" typeface="Shruti"/>
        <a:font script="Viet" typeface="Tahoma"/>
        <a:font script="Arab" typeface="Tahoma"/>
        <a:font script="Hebr" typeface="Gisha"/>
        <a:font script="Telu" typeface="Gautami"/>
        <a:font script="Ethi" typeface="Nyala"/>
        <a:font script="Jpan" typeface="メイリオ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DaunPenh"/>
        <a:font script="Hant" typeface="微軟正黑體"/>
        <a:font script="Laoo" typeface="DokChampa"/>
        <a:font script="Mong" typeface="Mongolian Baiti"/>
        <a:font script="Hans" typeface="幼圆"/>
        <a:font script="Guru" typeface="Raavi"/>
        <a:font script="Thaa" typeface="MV Boli"/>
        <a:font script="Cans" typeface="Euphemia"/>
        <a:font script="Hang" typeface="HY중고딕"/>
        <a:font script="Syrc" typeface="Estrangelo Edessa"/>
      </a:majorFont>
      <a:minorFont>
        <a:latin typeface="Century Gothic" panose="020b0502020202020204"/>
        <a:ea typeface=""/>
        <a:cs typeface=""/>
        <a:font script="Uigh" typeface="Microsoft Uighur"/>
        <a:font script="Beng" typeface="Vrinda"/>
        <a:font script="Thai" typeface="DilleniaUPC"/>
        <a:font script="Mlym" typeface="Kartika"/>
        <a:font script="Yiii" typeface="Microsoft Yi Baiti"/>
        <a:font script="Cher" typeface="Plantagenet Cherokee"/>
        <a:font script="Orya" typeface="Kalinga"/>
        <a:font script="Geor" typeface="Sylfaen"/>
        <a:font script="Gujr" typeface="Shruti"/>
        <a:font script="Viet" typeface="Tahoma"/>
        <a:font script="Arab" typeface="Tahoma"/>
        <a:font script="Hebr" typeface="Gisha"/>
        <a:font script="Telu" typeface="Gautami"/>
        <a:font script="Ethi" typeface="Nyala"/>
        <a:font script="Jpan" typeface="メイリオ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DaunPenh"/>
        <a:font script="Hant" typeface="微軟正黑體"/>
        <a:font script="Laoo" typeface="DokChampa"/>
        <a:font script="Mong" typeface="Mongolian Baiti"/>
        <a:font script="Hans" typeface="幼圆"/>
        <a:font script="Guru" typeface="Raavi"/>
        <a:font script="Thaa" typeface="MV Boli"/>
        <a:font script="Cans" typeface="Euphemia"/>
        <a:font script="Hang" typeface="HY중고딕"/>
        <a:font script="Syrc" typeface="Estrangelo Edessa"/>
      </a:minorFont>
    </a:fontScheme>
    <a:fmtScheme name="丝状">
      <a:fillStyleLst>
        <a:solidFill>
          <a:schemeClr val="phClr"/>
        </a:solidFill>
        <a:solidFill>
          <a:schemeClr val="phClr">
            <a:tint val="70000"/>
            <a:lumMod val="104000"/>
          </a:schemeClr>
        </a:soli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98000"/>
                <a:lumMod val="94000"/>
              </a:schemeClr>
            </a:gs>
          </a:gsLst>
          <a:lin ang="5400000" scaled="0"/>
          <a:tileRect/>
        </a:gradFill>
      </a:fillStyleLst>
      <a:lnStyleLst>
        <a:ln w="9525" cap="rnd" cmpd="sng" algn="ctr">
          <a:solidFill>
            <a:schemeClr val="phClr">
              <a:shade val="9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r="5400000" dist="25400" rotWithShape="0">
              <a:srgbClr val="000000">
                <a:alpha val="25000"/>
              </a:srgbClr>
            </a:outerShdw>
          </a:effectLst>
        </a:effectStyle>
        <a:effectStyle>
          <a:effectLst>
            <a:outerShdw blurRad="50800" dir="5400000" dist="381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lin ang="5400000" scaled="0"/>
          <a:tileRect/>
        </a:gradFill>
        <a:gradFill rotWithShape="1">
          <a:gsLst>
            <a:gs pos="0">
              <a:schemeClr val="phClr">
                <a:tint val="90000"/>
                <a:satMod val="92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  <a:tileRect/>
        </a:gradFill>
      </a:bgFillStyleLst>
    </a:fmtScheme>
  </a:themeElements>
  <a:objectDefaults/>
</a:theme>
</file>

<file path=docProps/app.xml><?xml version="1.0" encoding="utf-8"?>
<ap:Properties xmlns:vt="http://schemas.openxmlformats.org/officeDocument/2006/docPropsVTypes" xmlns:ap="http://schemas.openxmlformats.org/officeDocument/2006/extended-properties">
  <ap:Template>Wisp</ap:Template>
  <ap:Application>日历精灵 版权所有 侵权必究 </ap:Application>
  <ap:TotalTime>11</ap:TotalTime>
  <ap:PresentationFormat>宽屏</ap:PresentationFormat>
  <ap:Slides>1</ap:Slides>
  <ap:ScaleCrop>false</ap:ScaleCrop>
  <ap:HeadingPairs>
    <vt:vector baseType="variant" size="6">
      <vt:variant>
        <vt:lpstr>已用的字体</vt:lpstr>
      </vt:variant>
      <vt:variant>
        <vt:i4>3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</vt:i4>
      </vt:variant>
    </vt:vector>
  </ap:HeadingPairs>
  <ap:LinksUpToDate>false</ap:LinksUpToDate>
  <ap:SharedDoc>false</ap:SharedDoc>
  <ap:HyperlinksChanged>false</ap:HyperlinksChanged>
  <ap:AppVersion>14.0000</ap:AppVersion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title>日历精灵</dc:title>
  <dc:creator>日历精灵</dc:creator>
  <lastModifiedBy>YaoYong Zhang</lastModifiedBy>
  <revision>7</revision>
  <dcterms:created xsi:type="dcterms:W3CDTF">2026-07-09T07:33:00.0000000Z</dcterms:created>
  <dcterms:modified xsi:type="dcterms:W3CDTF">2026-10-02T06:30:07.0737596Z</dcterms:modified>
</coreProperties>
</file>