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2013年1月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2013年2月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2013年3月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复活节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2013年4月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2013年5月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2013年6月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2013年7月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2013年8月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出伏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2013年9月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秋分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2013年10月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2013年11月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感恩节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2013年12月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2026-10-02T06:30:07.1532738Z</dcterms:modified>
</coreProperties>
</file>