
<file path=[Content_Types].xml><?xml version="1.0" encoding="utf-8"?>
<Types xmlns="http://schemas.openxmlformats.org/package/2006/content-types">
  <Default Extension="jpeg" ContentType="image/jpeg"/>
  <Default Extension="fntdata" ContentType="application/x-fontdata"/>
  <Default Extension="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10.6.4.0--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r:id="rId1" id="2147484017"/>
  </p:sldMasterIdLst>
  <p:sldIdLst>
    <p:sldId r:id="rId13" id="260"/>
    <p:sldId r:id="rId14" id="261"/>
    <p:sldId r:id="rId15" id="262"/>
    <p:sldId r:id="rId16" id="263"/>
    <p:sldId r:id="rId17" id="264"/>
    <p:sldId r:id="rId18" id="265"/>
    <p:sldId r:id="rId19" id="266"/>
    <p:sldId r:id="rId20" id="267"/>
    <p:sldId r:id="rId21" id="268"/>
    <p:sldId r:id="rId22" id="269"/>
    <p:sldId r:id="rId23" id="270"/>
    <p:sldId r:id="rId24" id="271"/>
  </p:sldIdLst>
  <p:sldSz cx="12192000" cy="6858000"/>
  <p:notesSz cx="6858000" cy="9144000"/>
  <p:embeddedFontLst>
    <p:embeddedFont>
      <p:font typeface="Century Gothic" panose="020B0502020202020204" pitchFamily="34" charset="0"/>
      <p:regular r:id="rId3"/>
      <p:bold r:id="rId4"/>
      <p:italic r:id="rId5"/>
      <p:boldItalic r:id="rId6"/>
    </p:embeddedFont>
    <p:embeddedFont>
      <p:font typeface="Wingdings 3" panose="05040102010807070707" pitchFamily="18" charset="2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644" y="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13" Type="http://schemas.openxmlformats.org/officeDocument/2006/relationships/slide" Target="slides/slide1.xml" /><Relationship Id="rId14" Type="http://schemas.openxmlformats.org/officeDocument/2006/relationships/slide" Target="slides/slide2.xml" /><Relationship Id="rId15" Type="http://schemas.openxmlformats.org/officeDocument/2006/relationships/slide" Target="slides/slide3.xml" /><Relationship Id="rId16" Type="http://schemas.openxmlformats.org/officeDocument/2006/relationships/slide" Target="slides/slide4.xml" /><Relationship Id="rId17" Type="http://schemas.openxmlformats.org/officeDocument/2006/relationships/slide" Target="slides/slide5.xml" /><Relationship Id="rId18" Type="http://schemas.openxmlformats.org/officeDocument/2006/relationships/slide" Target="slides/slide6.xml" /><Relationship Id="rId19" Type="http://schemas.openxmlformats.org/officeDocument/2006/relationships/slide" Target="slides/slide7.xml" /><Relationship Id="rId20" Type="http://schemas.openxmlformats.org/officeDocument/2006/relationships/slide" Target="slides/slide8.xml" /><Relationship Id="rId21" Type="http://schemas.openxmlformats.org/officeDocument/2006/relationships/slide" Target="slides/slide9.xml" /><Relationship Id="rId22" Type="http://schemas.openxmlformats.org/officeDocument/2006/relationships/slide" Target="slides/slide10.xml" /><Relationship Id="rId23" Type="http://schemas.openxmlformats.org/officeDocument/2006/relationships/slide" Target="slides/slide11.xml" /><Relationship Id="rId24" Type="http://schemas.openxmlformats.org/officeDocument/2006/relationships/slide" Target="slides/slide12.xml" /><Relationship Id="rId3" Type="http://schemas.openxmlformats.org/officeDocument/2006/relationships/font" Target="fonts/font1.fntdata" /><Relationship Id="rId4" Type="http://schemas.openxmlformats.org/officeDocument/2006/relationships/font" Target="fonts/font2.fntdata" /><Relationship Id="rId5" Type="http://schemas.openxmlformats.org/officeDocument/2006/relationships/font" Target="fonts/font3.fntdata" /><Relationship Id="rId6" Type="http://schemas.openxmlformats.org/officeDocument/2006/relationships/font" Target="fonts/font4.fntdata" /><Relationship Id="rId7" Type="http://schemas.openxmlformats.org/officeDocument/2006/relationships/font" Target="fonts/font5.fntdata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1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4323810"/>
            <a:ext cx="1744652" cy="778589"/>
          </a:xfrm>
          <a:custGeom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5856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8490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1070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46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84149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3139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1026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09952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dirty="1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07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3341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626027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3043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699826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6304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7752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0357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/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3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  <p:sldLayoutId id="2147484030" r:id="rId13"/>
    <p:sldLayoutId id="2147484031" r:id="rId14"/>
    <p:sldLayoutId id="2147484032" r:id="rId15"/>
    <p:sldLayoutId id="2147484033" r:id="rId16"/>
  </p:sldLayoutIdLst>
  <p:transition spd="fast"/>
  <p:timing>
    <p:tnLst>
      <p:par>
        <p:cTn id="1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2015年1月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2015年2月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2015年3月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2015年4月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2015年5月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2015年6月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2015年7月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2015年8月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2015年9月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2015年10月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2015年11月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2015年12月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ajorFont>
      <a:min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</a:bgFillStyleLst>
    </a:fmtScheme>
  </a:themeElements>
  <a:objectDefaults/>
</a:theme>
</file>

<file path=docProps/app.xml><?xml version="1.0" encoding="utf-8"?>
<ap:Properties xmlns:vt="http://schemas.openxmlformats.org/officeDocument/2006/docPropsVTypes" xmlns:ap="http://schemas.openxmlformats.org/officeDocument/2006/extended-properties">
  <ap:Template>Wisp</ap:Template>
  <ap:Application>日历精灵 版权所有 侵权必究 </ap:Application>
  <ap:TotalTime>11</ap:TotalTime>
  <ap:PresentationFormat>宽屏</ap:PresentationFormat>
  <ap:Slides>1</ap:Slides>
  <ap:ScaleCrop>false</ap:ScaleCrop>
  <ap:HeadingPairs>
    <vt:vector baseType="variant" size="6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ap:HeadingPairs>
  <ap:LinksUpToDate>false</ap:LinksUpToDate>
  <ap:SharedDoc>false</ap:SharedDoc>
  <ap:HyperlinksChanged>false</ap:HyperlinksChanged>
  <ap:AppVersion>14.0000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日历精灵</dc:title>
  <dc:creator>日历精灵</dc:creator>
  <lastModifiedBy>YaoYong Zhang</lastModifiedBy>
  <revision>7</revision>
  <dcterms:created xsi:type="dcterms:W3CDTF">2026-07-09T07:33:00.0000000Z</dcterms:created>
  <dcterms:modified xsi:type="dcterms:W3CDTF">2026-10-02T06:30:07.5550199Z</dcterms:modified>
</coreProperties>
</file>