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2026-10-02T06:30:07.6916047Z</dcterms:modified>
</coreProperties>
</file>