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元旦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腊八节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南小年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除夕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元宵节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情人节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雨水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龙抬头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2017年3月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九九天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学雷锋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妇女节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植树节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消权日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春分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上巳节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2017年4月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愚人节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寒食节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清明节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复活节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谷雨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四月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2017年5月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劳动节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青年节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母亲节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小满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五月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端午节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2017年6月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儿童节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芒种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父亲节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夏至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六月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2017年7月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建党节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闰六月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2017年8月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建军节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立秋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末伏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出伏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处暑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七夕节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2017年9月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白露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教师节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八月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秋分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2017年10月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39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国庆节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中秋节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寒露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九月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霜降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重阳节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2017年11月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万圣节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立冬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消防日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寒衣节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小雪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感恩节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2017年12月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  <a:gridCol w="941832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周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日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下元节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十六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49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大雪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廿三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廿五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公祭日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廿七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廿八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廿九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三十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冬月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初四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冬至节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初六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平安夜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000" b="0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52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圣诞节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初九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初十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十一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十二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十三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  <a:p>
                      <a:pPr algn="ctr"/>
                      <a:r>
                        <a:rPr sz="1000" noProof="1" dirty="1">
                          <a:latin typeface="阿里巴巴普惠体 3.0 45 Light"/>
                          <a:ea typeface="阿里巴巴普惠体 3.0 45 Light"/>
                        </a:rPr>
                        <a:t>二九天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2026-10-02T06:30:07.7306110Z</dcterms:modified>
</coreProperties>
</file>