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小寒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大寒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惊蛰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农丰节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2019年12月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2026-10-02T06:30:07.9210243Z</dcterms:modified>
</coreProperties>
</file>