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2026年1月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元旦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小寒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四九天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腊月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大寒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腊八节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2026年2月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北小年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南小年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情人节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除夕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春节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雨水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八九天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2026年3月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元宵节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学雷锋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妇女节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植树节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消权日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龙抬头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2026年4月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愚人节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寒食节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清明节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上巳节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谷雨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2026年5月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劳动节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青年节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母亲节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四月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小满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2026年6月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儿童节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芒种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五月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端午节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夏至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2026年7月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建党节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六月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2026年8月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建军节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立秋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末伏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七夕节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处暑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出伏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中元节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2026年9月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白露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教师节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八月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农丰节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中秋节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2026年10月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国庆节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寒露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九月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重阳节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霜降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2026年11月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万圣节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立冬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寒衣节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小雪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下元节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感恩节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2026年12月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大雪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冬月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公祭日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冬至节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平安夜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圣诞节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2026-10-02T06:30:08.6968679Z</dcterms:modified>
</coreProperties>
</file>