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  <a:r>
                        <a:rPr sz="1500" b="1" baseline="60000" noProof="1" dirty="1">
                          <a:solidFill>
                            <a:srgbClr val="008000"/>
                          </a:solidFill>
                          <a:latin typeface="阿里巴巴普惠体 3.0 45 Light"/>
                          <a:ea typeface="阿里巴巴普惠体 3.0 45 Light"/>
                        </a:rPr>
                        <a:t>班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  <a:r>
                        <a:rPr sz="1500" b="1" baseline="60000" noProof="1" dirty="1">
                          <a:solidFill>
                            <a:srgbClr val="008000"/>
                          </a:solidFill>
                          <a:latin typeface="阿里巴巴普惠体 3.0 45 Light"/>
                          <a:ea typeface="阿里巴巴普惠体 3.0 45 Light"/>
                        </a:rPr>
                        <a:t>班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  <a:r>
                        <a:rPr sz="1500" b="1" baseline="60000" noProof="1" dirty="1">
                          <a:solidFill>
                            <a:srgbClr val="008000"/>
                          </a:solidFill>
                          <a:latin typeface="阿里巴巴普惠体 3.0 45 Light"/>
                          <a:ea typeface="阿里巴巴普惠体 3.0 45 Light"/>
                        </a:rPr>
                        <a:t>班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  <a:r>
                        <a:rPr sz="1500" b="1" baseline="60000" noProof="1" dirty="1">
                          <a:solidFill>
                            <a:srgbClr val="008000"/>
                          </a:solidFill>
                          <a:latin typeface="阿里巴巴普惠体 3.0 45 Light"/>
                          <a:ea typeface="阿里巴巴普惠体 3.0 45 Light"/>
                        </a:rPr>
                        <a:t>班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  <a:r>
                        <a:rPr sz="1500" b="1" baseline="60000" noProof="1" dirty="1">
                          <a:solidFill>
                            <a:srgbClr val="008000"/>
                          </a:solidFill>
                          <a:latin typeface="阿里巴巴普惠体 3.0 45 Light"/>
                          <a:ea typeface="阿里巴巴普惠体 3.0 45 Light"/>
                        </a:rPr>
                        <a:t>班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农丰节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  <a:r>
                        <a:rPr sz="1500" b="1" baseline="60000" noProof="1" dirty="1">
                          <a:solidFill>
                            <a:srgbClr val="008000"/>
                          </a:solidFill>
                          <a:latin typeface="阿里巴巴普惠体 3.0 45 Light"/>
                          <a:ea typeface="阿里巴巴普惠体 3.0 45 Light"/>
                        </a:rPr>
                        <a:t>班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2026-10-02T06:30:08.7363486Z</dcterms:modified>
</coreProperties>
</file>