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January 2028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February 2028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March 2028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April 2028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May 2028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June 2028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July 2028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August 2028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September 2028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October 2028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November 2028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December 2028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2026-09-22T03:56:43.2633688Z</dcterms:modified>
</coreProperties>
</file>