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2029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2029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2029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2029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2029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2029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2029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2029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2029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2029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2029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2029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2026-09-22T03:56:43.7577050Z</dcterms:modified>
</coreProperties>
</file>