
<file path=[Content_Types].xml><?xml version="1.0" encoding="utf-8"?>
<Types xmlns="http://schemas.openxmlformats.org/package/2006/content-types">
  <Default Extension="jpeg" ContentType="image/jpeg"/>
  <Default Extension="fntdata" ContentType="application/x-fontdata"/>
  <Default Extension="rels" ContentType="application/vnd.openxmlformats-package.relationships+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 /><Relationship Id="rId2" Type="http://schemas.openxmlformats.org/package/2006/relationships/metadata/thumbnail" Target="docProps/thumbnail.jpeg" /><Relationship Id="rId3" Type="http://schemas.openxmlformats.org/package/2006/relationships/metadata/core-properties" Target="docProps/core.xml" /><Relationship Id="rId4" Type="http://schemas.openxmlformats.org/officeDocument/2006/relationships/extended-properties" Target="docProps/app.xml" /></Relationships>
</file>

<file path=ppt/presentation.xml><?xml version="1.0" encoding="utf-8"?>
<!--Generated by Spire.Presentation for .NET 10.6.4.0--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r:id="rId1" id="2147484017"/>
  </p:sldMasterIdLst>
  <p:sldIdLst>
    <p:sldId r:id="rId13" id="260"/>
    <p:sldId r:id="rId14" id="261"/>
    <p:sldId r:id="rId15" id="262"/>
    <p:sldId r:id="rId16" id="263"/>
    <p:sldId r:id="rId17" id="264"/>
    <p:sldId r:id="rId18" id="265"/>
    <p:sldId r:id="rId19" id="266"/>
    <p:sldId r:id="rId20" id="267"/>
    <p:sldId r:id="rId21" id="268"/>
    <p:sldId r:id="rId22" id="269"/>
    <p:sldId r:id="rId23" id="270"/>
    <p:sldId r:id="rId24" id="271"/>
  </p:sldIdLst>
  <p:sldSz cx="12192000" cy="6858000"/>
  <p:notesSz cx="6858000" cy="9144000"/>
  <p:embeddedFontLst>
    <p:embeddedFont>
      <p:font typeface="Century Gothic" panose="020B0502020202020204" pitchFamily="34" charset="0"/>
      <p:regular r:id="rId3"/>
      <p:bold r:id="rId4"/>
      <p:italic r:id="rId5"/>
      <p:boldItalic r:id="rId6"/>
    </p:embeddedFont>
    <p:embeddedFont>
      <p:font typeface="Wingdings 3" panose="05040102010807070707" pitchFamily="18" charset="2"/>
      <p:regular r:id="rId7"/>
    </p:embeddedFont>
  </p:embeddedFontLst>
  <p:custDataLst>
    <p:tags r:id="rId8"/>
  </p:custData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r="http://schemas.openxmlformats.org/officeDocument/2006/relationships" xmlns:a="http://schemas.openxmlformats.org/drawingml/2006/main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49" d="100"/>
          <a:sy n="149" d="100"/>
        </p:scale>
        <p:origin x="644" y="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 /><Relationship Id="rId10" Type="http://schemas.openxmlformats.org/officeDocument/2006/relationships/viewProps" Target="viewProps.xml" /><Relationship Id="rId11" Type="http://schemas.openxmlformats.org/officeDocument/2006/relationships/theme" Target="theme/theme1.xml" /><Relationship Id="rId12" Type="http://schemas.openxmlformats.org/officeDocument/2006/relationships/tableStyles" Target="tableStyles.xml" /><Relationship Id="rId13" Type="http://schemas.openxmlformats.org/officeDocument/2006/relationships/slide" Target="slides/slide1.xml" /><Relationship Id="rId14" Type="http://schemas.openxmlformats.org/officeDocument/2006/relationships/slide" Target="slides/slide2.xml" /><Relationship Id="rId15" Type="http://schemas.openxmlformats.org/officeDocument/2006/relationships/slide" Target="slides/slide3.xml" /><Relationship Id="rId16" Type="http://schemas.openxmlformats.org/officeDocument/2006/relationships/slide" Target="slides/slide4.xml" /><Relationship Id="rId17" Type="http://schemas.openxmlformats.org/officeDocument/2006/relationships/slide" Target="slides/slide5.xml" /><Relationship Id="rId18" Type="http://schemas.openxmlformats.org/officeDocument/2006/relationships/slide" Target="slides/slide6.xml" /><Relationship Id="rId19" Type="http://schemas.openxmlformats.org/officeDocument/2006/relationships/slide" Target="slides/slide7.xml" /><Relationship Id="rId20" Type="http://schemas.openxmlformats.org/officeDocument/2006/relationships/slide" Target="slides/slide8.xml" /><Relationship Id="rId21" Type="http://schemas.openxmlformats.org/officeDocument/2006/relationships/slide" Target="slides/slide9.xml" /><Relationship Id="rId22" Type="http://schemas.openxmlformats.org/officeDocument/2006/relationships/slide" Target="slides/slide10.xml" /><Relationship Id="rId23" Type="http://schemas.openxmlformats.org/officeDocument/2006/relationships/slide" Target="slides/slide11.xml" /><Relationship Id="rId24" Type="http://schemas.openxmlformats.org/officeDocument/2006/relationships/slide" Target="slides/slide12.xml" /><Relationship Id="rId3" Type="http://schemas.openxmlformats.org/officeDocument/2006/relationships/font" Target="fonts/font1.fntdata" /><Relationship Id="rId4" Type="http://schemas.openxmlformats.org/officeDocument/2006/relationships/font" Target="fonts/font2.fntdata" /><Relationship Id="rId5" Type="http://schemas.openxmlformats.org/officeDocument/2006/relationships/font" Target="fonts/font3.fntdata" /><Relationship Id="rId6" Type="http://schemas.openxmlformats.org/officeDocument/2006/relationships/font" Target="fonts/font4.fntdata" /><Relationship Id="rId7" Type="http://schemas.openxmlformats.org/officeDocument/2006/relationships/font" Target="fonts/font5.fntdata" /><Relationship Id="rId8" Type="http://schemas.openxmlformats.org/officeDocument/2006/relationships/tags" Target="tags/tag1.xml" /><Relationship Id="rId9" Type="http://schemas.openxmlformats.org/officeDocument/2006/relationships/presProps" Target="presProps.xml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1"/>
              <a:t>单击此处编辑母版副标题样式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4323810"/>
            <a:ext cx="1744652" cy="778589"/>
          </a:xfrm>
          <a:custGeom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835856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9784908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231070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type="obj"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846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type="obj"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b="0" dirty="1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type="obj"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2584149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563139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661026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Content Placeholder 2"/>
          <p:cNvSpPr>
            <a:spLocks noGrp="1"/>
          </p:cNvSpPr>
          <p:nvPr>
            <p:ph type="obj"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3809952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CN" altLang="en-US" dirty="1"/>
              <a:t>单击图标添加图片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00735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标题和描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633417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带描述的引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31781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976260270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203043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言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/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1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916998265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真或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CN" altLang="en-US" b="0" dirty="1"/>
              <a:t>单击此处编辑母版标题样式</a:t>
            </a:r>
            <a:endParaRPr lang="en-US" b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CN" altLang="en-US" dirty="1"/>
              <a:t>单击此处编辑母版文本样式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CN" altLang="en-US" dirty="1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>
          <a:xfrm flipV="1">
            <a:off x="-4189" y="491172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8163041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6677523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>
          <a:xfrm flipV="1">
            <a:off x="-4189" y="714375"/>
            <a:ext cx="1588527" cy="507297"/>
          </a:xfrm>
          <a:custGeom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303574"/>
      </p:ext>
    </p:extLst>
  </p:cSld>
  <p:clrMapOvr>
    <a:masterClrMapping/>
  </p:clrMapOvr>
  <p:transition spd="fast"/>
  <p:timing>
    <p:tnLst>
      <p:par>
        <p:cTn id="1" restart="never" nodeType="tmRoot"/>
      </p:par>
    </p:tnLst>
  </p:timing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10" Type="http://schemas.openxmlformats.org/officeDocument/2006/relationships/slideLayout" Target="../slideLayouts/slideLayout10.xml" /><Relationship Id="rId11" Type="http://schemas.openxmlformats.org/officeDocument/2006/relationships/slideLayout" Target="../slideLayouts/slideLayout11.xml" /><Relationship Id="rId12" Type="http://schemas.openxmlformats.org/officeDocument/2006/relationships/slideLayout" Target="../slideLayouts/slideLayout12.xml" /><Relationship Id="rId13" Type="http://schemas.openxmlformats.org/officeDocument/2006/relationships/slideLayout" Target="../slideLayouts/slideLayout13.xml" /><Relationship Id="rId14" Type="http://schemas.openxmlformats.org/officeDocument/2006/relationships/slideLayout" Target="../slideLayouts/slideLayout14.xml" /><Relationship Id="rId15" Type="http://schemas.openxmlformats.org/officeDocument/2006/relationships/slideLayout" Target="../slideLayouts/slideLayout15.xml" /><Relationship Id="rId16" Type="http://schemas.openxmlformats.org/officeDocument/2006/relationships/slideLayout" Target="../slideLayouts/slideLayout16.xml" /><Relationship Id="rId17" Type="http://schemas.openxmlformats.org/officeDocument/2006/relationships/theme" Target="../theme/theme1.xml" /><Relationship Id="rId2" Type="http://schemas.openxmlformats.org/officeDocument/2006/relationships/slideLayout" Target="../slideLayouts/slideLayout2.xml" /><Relationship Id="rId3" Type="http://schemas.openxmlformats.org/officeDocument/2006/relationships/slideLayout" Target="../slideLayouts/slideLayout3.xml" /><Relationship Id="rId4" Type="http://schemas.openxmlformats.org/officeDocument/2006/relationships/slideLayout" Target="../slideLayouts/slideLayout4.xml" /><Relationship Id="rId5" Type="http://schemas.openxmlformats.org/officeDocument/2006/relationships/slideLayout" Target="../slideLayouts/slideLayout5.xml" /><Relationship Id="rId6" Type="http://schemas.openxmlformats.org/officeDocument/2006/relationships/slideLayout" Target="../slideLayouts/slideLayout6.xml" /><Relationship Id="rId7" Type="http://schemas.openxmlformats.org/officeDocument/2006/relationships/slideLayout" Target="../slideLayouts/slideLayout7.xml" /><Relationship Id="rId8" Type="http://schemas.openxmlformats.org/officeDocument/2006/relationships/slideLayout" Target="../slideLayouts/slideLayout8.xml" /><Relationship Id="rId9" Type="http://schemas.openxmlformats.org/officeDocument/2006/relationships/slideLayout" Target="../slideLayouts/slideLayout9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>
            <a:xfrm>
              <a:off x="2487613" y="2284413"/>
              <a:ext cx="85725" cy="533400"/>
            </a:xfrm>
            <a:custGeom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>
            <a:xfrm>
              <a:off x="2597151" y="2779713"/>
              <a:ext cx="550863" cy="1978025"/>
            </a:xfrm>
            <a:custGeom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>
            <a:xfrm>
              <a:off x="3175001" y="4730750"/>
              <a:ext cx="519113" cy="1209675"/>
            </a:xfrm>
            <a:custGeom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>
            <a:xfrm>
              <a:off x="3305176" y="5630863"/>
              <a:ext cx="146050" cy="309563"/>
            </a:xfrm>
            <a:custGeom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>
            <a:xfrm>
              <a:off x="2573338" y="2817813"/>
              <a:ext cx="700088" cy="2835275"/>
            </a:xfrm>
            <a:custGeom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>
            <a:xfrm>
              <a:off x="2506663" y="285750"/>
              <a:ext cx="90488" cy="2493963"/>
            </a:xfrm>
            <a:custGeom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>
            <a:xfrm>
              <a:off x="2554288" y="2598738"/>
              <a:ext cx="66675" cy="420688"/>
            </a:xfrm>
            <a:custGeom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>
            <a:xfrm>
              <a:off x="3143251" y="4757738"/>
              <a:ext cx="161925" cy="873125"/>
            </a:xfrm>
            <a:custGeom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>
            <a:xfrm>
              <a:off x="3148013" y="1282700"/>
              <a:ext cx="1768475" cy="3448050"/>
            </a:xfrm>
            <a:custGeom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>
            <a:xfrm>
              <a:off x="3273426" y="5653088"/>
              <a:ext cx="138113" cy="287338"/>
            </a:xfrm>
            <a:custGeom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>
            <a:xfrm>
              <a:off x="3143251" y="4656138"/>
              <a:ext cx="31750" cy="188913"/>
            </a:xfrm>
            <a:custGeom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>
            <a:xfrm>
              <a:off x="3211513" y="5410200"/>
              <a:ext cx="203200" cy="530225"/>
            </a:xfrm>
            <a:custGeom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>
            <a:xfrm>
              <a:off x="6627813" y="194833"/>
              <a:ext cx="409575" cy="3646488"/>
            </a:xfrm>
            <a:custGeom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>
            <a:xfrm>
              <a:off x="7061201" y="3771900"/>
              <a:ext cx="350838" cy="1309688"/>
            </a:xfrm>
            <a:custGeom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>
            <a:xfrm>
              <a:off x="7439026" y="5053013"/>
              <a:ext cx="357188" cy="820738"/>
            </a:xfrm>
            <a:custGeom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>
            <a:xfrm>
              <a:off x="7037388" y="3811588"/>
              <a:ext cx="457200" cy="1852613"/>
            </a:xfrm>
            <a:custGeom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>
            <a:xfrm>
              <a:off x="6992938" y="1263650"/>
              <a:ext cx="144463" cy="2508250"/>
            </a:xfrm>
            <a:custGeom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>
            <a:xfrm>
              <a:off x="7526338" y="5640388"/>
              <a:ext cx="111125" cy="233363"/>
            </a:xfrm>
            <a:custGeom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>
            <a:xfrm>
              <a:off x="7021513" y="3598863"/>
              <a:ext cx="68263" cy="423863"/>
            </a:xfrm>
            <a:custGeom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>
            <a:xfrm>
              <a:off x="7412038" y="2801938"/>
              <a:ext cx="1168400" cy="2251075"/>
            </a:xfrm>
            <a:custGeom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>
            <a:xfrm>
              <a:off x="7494588" y="5664200"/>
              <a:ext cx="100013" cy="209550"/>
            </a:xfrm>
            <a:custGeom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>
            <a:xfrm>
              <a:off x="7412038" y="5081588"/>
              <a:ext cx="114300" cy="558800"/>
            </a:xfrm>
            <a:custGeom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>
            <a:xfrm>
              <a:off x="7412038" y="4978400"/>
              <a:ext cx="31750" cy="188913"/>
            </a:xfrm>
            <a:custGeom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>
            <a:xfrm>
              <a:off x="7439026" y="5434013"/>
              <a:ext cx="174625" cy="439738"/>
            </a:xfrm>
            <a:custGeom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/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/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CN" altLang="en-US" dirty="1"/>
              <a:t>单击此处编辑母版标题样式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/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1"/>
              <a:t>单击此处编辑母版文本样式</a:t>
            </a:r>
          </a:p>
          <a:p>
            <a:pPr lvl="1"/>
            <a:r>
              <a:rPr lang="zh-CN" altLang="en-US" dirty="1"/>
              <a:t>二级</a:t>
            </a:r>
          </a:p>
          <a:p>
            <a:pPr lvl="2"/>
            <a:r>
              <a:rPr lang="zh-CN" altLang="en-US" dirty="1"/>
              <a:t>三级</a:t>
            </a:r>
          </a:p>
          <a:p>
            <a:pPr lvl="3"/>
            <a:r>
              <a:rPr lang="zh-CN" altLang="en-US" dirty="1"/>
              <a:t>四级</a:t>
            </a:r>
          </a:p>
          <a:p>
            <a:pPr lvl="4"/>
            <a:r>
              <a:rPr lang="zh-CN" altLang="en-US" dirty="1"/>
              <a:t>五级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8FD0B7A-F5DD-4F40-B4CB-3B2C354B893A}" type="datetimeFigureOut">
              <a:rPr lang="en-US" smtClean="0"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/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1812" y="787782"/>
            <a:ext cx="779767" cy="365125"/>
          </a:xfrm>
          <a:prstGeom prst="rect"/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93AE1883-0942-4AA3-9DB2-9C7C3A0314B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433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8" r:id="rId1"/>
    <p:sldLayoutId id="2147484019" r:id="rId2"/>
    <p:sldLayoutId id="2147484020" r:id="rId3"/>
    <p:sldLayoutId id="2147484021" r:id="rId4"/>
    <p:sldLayoutId id="2147484022" r:id="rId5"/>
    <p:sldLayoutId id="2147484023" r:id="rId6"/>
    <p:sldLayoutId id="2147484024" r:id="rId7"/>
    <p:sldLayoutId id="2147484025" r:id="rId8"/>
    <p:sldLayoutId id="2147484026" r:id="rId9"/>
    <p:sldLayoutId id="2147484027" r:id="rId10"/>
    <p:sldLayoutId id="2147484028" r:id="rId11"/>
    <p:sldLayoutId id="2147484029" r:id="rId12"/>
    <p:sldLayoutId id="2147484030" r:id="rId13"/>
    <p:sldLayoutId id="2147484031" r:id="rId14"/>
    <p:sldLayoutId id="2147484032" r:id="rId15"/>
    <p:sldLayoutId id="2147484033" r:id="rId16"/>
  </p:sldLayoutIdLst>
  <p:transition spd="fast"/>
  <p:timing>
    <p:tnLst>
      <p:par>
        <p:cTn id="1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ct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3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4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5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6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7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8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9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0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_rels/slide12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January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l"/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February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March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April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May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June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July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August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September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October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November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ew shape"/>
          <p:cNvSpPr/>
          <p:nvPr/>
        </p:nvSpPr>
        <p:spPr>
          <a:xfrm>
            <a:off x="2328672" y="0"/>
            <a:ext cx="7534656" cy="1309878"/>
          </a:xfrm>
          <a:prstGeom prst="rect"/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600" dirty="1">
                <a:solidFill>
                  <a:srgbClr val="000000"/>
                </a:solidFill>
              </a:rPr>
              <a:t>December 2029</a:t>
            </a:r>
          </a:p>
        </p:txBody>
      </p:sp>
      <p:graphicFrame>
        <p:nvGraphicFramePr>
          <p:cNvPr id="3" name="New Table"/>
          <p:cNvGraphicFramePr>
            <a:graphicFrameLocks noGrp="1"/>
          </p:cNvGraphicFramePr>
          <p:nvPr/>
        </p:nvGraphicFramePr>
        <p:xfrm>
          <a:off x="2328672" y="1309878"/>
          <a:ext cx="7534656" cy="42382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6379"/>
                <a:gridCol w="1076379"/>
                <a:gridCol w="1076379"/>
                <a:gridCol w="1076379"/>
                <a:gridCol w="1076379"/>
                <a:gridCol w="1076379"/>
                <a:gridCol w="1076379"/>
              </a:tblGrid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Sunday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Monday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Tuesday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Wednesday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Thursday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Friday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lang="zh-CN" sz="1200" b="1" noProof="1" dirty="1">
                          <a:latin typeface="阿里巴巴普惠体 3.0 45 Light"/>
                          <a:ea typeface="阿里巴巴普惠体 3.0 45 Light"/>
                          <a:cs typeface="阿里巴巴普惠体 3.0 45 Light"/>
                        </a:rPr>
                        <a:t>Saturday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8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12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15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19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22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23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24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25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26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27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28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29</a:t>
                      </a:r>
                    </a:p>
                  </a:txBody>
                  <a:tcPr marL="0" marR="0" marT="0" marB="0" anchor="ctr"/>
                </a:tc>
              </a:tr>
              <a:tr h="605463"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30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pPr algn="ctr"/>
                      <a:r>
                        <a:rPr sz="1800" b="1" noProof="1" dirty="1">
                          <a:latin typeface="阿里巴巴普惠体 3.0 45 Light"/>
                          <a:ea typeface="阿里巴巴普惠体 3.0 45 Light"/>
                        </a:rPr>
                        <a:t>31</a:t>
                      </a:r>
                    </a:p>
                  </a:txBody>
                  <a:tcPr marL="0" marR="0" marT="0" marB="0" anchor="ctr"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  <a:tc>
                  <a:txBody>
                    <a:bodyPr anchor="ctr" anchorCtr="0"/>
                    <a:lstStyle/>
                    <a:p>
                      <a:endParaRPr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ransition spd="fast"/>
  <p:timing>
    <p:tnLst>
      <p:par>
        <p:cTn id="1" restart="never" nodeType="tmRoot"/>
      </p:par>
    </p:tnLst>
  </p:timing>
</p:sld>
</file>

<file path=ppt/tags/tag1.xml><?xml version="1.0" encoding="utf-8"?>
<p:tagLst xmlns:p="http://schemas.openxmlformats.org/presentationml/2006/main">
  <p:tag name="AS_NET" val="4.0.30319.42000"/>
  <p:tag name="AS_OS" val="Microsoft Windows NT 6.2.9200.0"/>
  <p:tag name="AS_RELEASE_DATE" val="2013.12.17"/>
  <p:tag name="AS_TITLE" val="Spire.Presentation for .NET "/>
  <p:tag name="AS_VERSION" val="2.1.0.0"/>
</p:tagLst>
</file>

<file path=ppt/theme/theme1.xml><?xml version="1.0" encoding="utf-8"?>
<a:theme xmlns:a="http://schemas.openxmlformats.org/drawingml/2006/main" name="丝状">
  <a:themeElements>
    <a:clrScheme name="丝状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丝状">
      <a:maj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ajorFont>
      <a:minorFont>
        <a:latin typeface="Century Gothic" panose="020b0502020202020204"/>
        <a:ea typeface=""/>
        <a:cs typeface=""/>
        <a:font script="Uigh" typeface="Microsoft Uighur"/>
        <a:font script="Beng" typeface="Vrinda"/>
        <a:font script="Thai" typeface="DilleniaUPC"/>
        <a:font script="Mlym" typeface="Kartika"/>
        <a:font script="Yiii" typeface="Microsoft Yi Baiti"/>
        <a:font script="Cher" typeface="Plantagenet Cherokee"/>
        <a:font script="Orya" typeface="Kalinga"/>
        <a:font script="Geor" typeface="Sylfaen"/>
        <a:font script="Gujr" typeface="Shruti"/>
        <a:font script="Viet" typeface="Tahoma"/>
        <a:font script="Arab" typeface="Tahoma"/>
        <a:font script="Hebr" typeface="Gisha"/>
        <a:font script="Telu" typeface="Gautami"/>
        <a:font script="Ethi" typeface="Nyala"/>
        <a:font script="Jpan" typeface="メイリオ"/>
        <a:font script="Sinh" typeface="Iskoola Pota"/>
        <a:font script="Taml" typeface="Latha"/>
        <a:font script="Deva" typeface="Mangal"/>
        <a:font script="Knda" typeface="Tunga"/>
        <a:font script="Tibt" typeface="Microsoft Himalaya"/>
        <a:font script="Khmr" typeface="DaunPenh"/>
        <a:font script="Hant" typeface="微軟正黑體"/>
        <a:font script="Laoo" typeface="DokChampa"/>
        <a:font script="Mong" typeface="Mongolian Baiti"/>
        <a:font script="Hans" typeface="幼圆"/>
        <a:font script="Guru" typeface="Raavi"/>
        <a:font script="Thaa" typeface="MV Boli"/>
        <a:font script="Cans" typeface="Euphemia"/>
        <a:font script="Hang" typeface="HY중고딕"/>
        <a:font script="Syrc" typeface="Estrangelo Edessa"/>
      </a:minorFont>
    </a:fontScheme>
    <a:fmtScheme name="丝状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  <a:tileRect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r="5400000" dist="254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r="5400000" dist="381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  <a:tileRect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  <a:tileRect/>
        </a:gradFill>
      </a:bgFillStyleLst>
    </a:fmtScheme>
  </a:themeElements>
  <a:objectDefaults/>
</a:theme>
</file>

<file path=docProps/app.xml><?xml version="1.0" encoding="utf-8"?>
<ap:Properties xmlns:vt="http://schemas.openxmlformats.org/officeDocument/2006/docPropsVTypes" xmlns:ap="http://schemas.openxmlformats.org/officeDocument/2006/extended-properties">
  <ap:Template>Wisp</ap:Template>
  <ap:Application>日历精灵 版权所有 侵权必究 </ap:Application>
  <ap:TotalTime>11</ap:TotalTime>
  <ap:PresentationFormat>宽屏</ap:PresentationFormat>
  <ap:Slides>1</ap:Slides>
  <ap:ScaleCrop>false</ap:ScaleCrop>
  <ap:HeadingPairs>
    <vt:vector baseType="variant" size="6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</vt:i4>
      </vt:variant>
    </vt:vector>
  </ap:HeadingPairs>
  <ap:LinksUpToDate>false</ap:LinksUpToDate>
  <ap:SharedDoc>false</ap:SharedDoc>
  <ap:HyperlinksChanged>false</ap:HyperlinksChanged>
  <ap:AppVersion>14.0000</ap:AppVersion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title>日历精灵</dc:title>
  <dc:creator>日历精灵</dc:creator>
  <lastModifiedBy>YaoYong Zhang</lastModifiedBy>
  <revision>7</revision>
  <dcterms:created xsi:type="dcterms:W3CDTF">2026-07-09T07:33:00.0000000Z</dcterms:created>
  <dcterms:modified xsi:type="dcterms:W3CDTF">2026-09-22T03:56:43.7744948Z</dcterms:modified>
</coreProperties>
</file>